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11DB4-A233-4CA2-9ACF-50E241BFB839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32B551E-77A2-4396-8DD1-C3FC1E04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Social Studies Terms and Definitions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Talk the Talk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Archaeology</a:t>
            </a:r>
          </a:p>
          <a:p>
            <a:pPr lvl="1"/>
            <a:r>
              <a:rPr lang="en-US" sz="4200" b="1" dirty="0" smtClean="0"/>
              <a:t>The study of past human activity through artifacts and remains (</a:t>
            </a:r>
            <a:r>
              <a:rPr lang="en-US" sz="4200" b="1" dirty="0" err="1" smtClean="0"/>
              <a:t>biofacts</a:t>
            </a:r>
            <a:r>
              <a:rPr lang="en-US" sz="4200" b="1" dirty="0" smtClean="0"/>
              <a:t>).</a:t>
            </a:r>
            <a:endParaRPr lang="en-US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Artifact</a:t>
            </a:r>
          </a:p>
          <a:p>
            <a:pPr lvl="1"/>
            <a:r>
              <a:rPr lang="en-US" sz="4200" b="1" dirty="0" smtClean="0"/>
              <a:t>An object created, crafted, or used by humans.</a:t>
            </a:r>
          </a:p>
          <a:p>
            <a:pPr lvl="1"/>
            <a:endParaRPr lang="en-US" sz="4200" b="1" dirty="0" smtClean="0"/>
          </a:p>
          <a:p>
            <a:pPr lvl="2"/>
            <a:r>
              <a:rPr lang="en-US" sz="3800" b="1" dirty="0" smtClean="0"/>
              <a:t>It is not always clear that something is an artifact.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Features (archaeology)</a:t>
            </a:r>
          </a:p>
          <a:p>
            <a:pPr lvl="1"/>
            <a:r>
              <a:rPr lang="en-US" sz="4200" b="1" dirty="0" smtClean="0"/>
              <a:t>Non-portable artifacts.</a:t>
            </a:r>
          </a:p>
          <a:p>
            <a:pPr lvl="2"/>
            <a:r>
              <a:rPr lang="en-US" sz="3800" b="1" dirty="0" smtClean="0"/>
              <a:t>Examples would be soil stains where storage pits, garbage dumps, structures or fences once existed.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Remains</a:t>
            </a:r>
          </a:p>
          <a:p>
            <a:pPr lvl="1"/>
            <a:r>
              <a:rPr lang="en-US" sz="4200" b="1" dirty="0" smtClean="0"/>
              <a:t>An item of organic material that has archaeological significance.</a:t>
            </a:r>
          </a:p>
          <a:p>
            <a:pPr lvl="2"/>
            <a:r>
              <a:rPr lang="en-US" sz="3800" b="1" dirty="0" smtClean="0"/>
              <a:t> Also called </a:t>
            </a:r>
            <a:r>
              <a:rPr lang="en-US" sz="3800" b="1" dirty="0" err="1" smtClean="0"/>
              <a:t>biofacts</a:t>
            </a:r>
            <a:r>
              <a:rPr lang="en-US" sz="3800" b="1" dirty="0" smtClean="0"/>
              <a:t> or </a:t>
            </a:r>
            <a:r>
              <a:rPr lang="en-US" sz="3800" b="1" dirty="0" err="1" smtClean="0"/>
              <a:t>ecofacts</a:t>
            </a:r>
            <a:r>
              <a:rPr lang="en-US" sz="3800" b="1" dirty="0" smtClean="0"/>
              <a:t>.</a:t>
            </a:r>
          </a:p>
          <a:p>
            <a:pPr lvl="2"/>
            <a:r>
              <a:rPr lang="en-US" sz="3800" b="1" dirty="0" smtClean="0"/>
              <a:t>Can you give me an example.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Ruin</a:t>
            </a:r>
          </a:p>
          <a:p>
            <a:pPr lvl="1"/>
            <a:r>
              <a:rPr lang="en-US" sz="4200" b="1" dirty="0" smtClean="0"/>
              <a:t>A building or a structure that is no longer habitable or functional.</a:t>
            </a:r>
            <a:endParaRPr lang="en-US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Source or resource</a:t>
            </a:r>
          </a:p>
          <a:p>
            <a:pPr lvl="1"/>
            <a:r>
              <a:rPr lang="en-US" sz="4200" b="1" dirty="0" smtClean="0"/>
              <a:t>There are two types of historical sources:</a:t>
            </a:r>
          </a:p>
          <a:p>
            <a:pPr lvl="2"/>
            <a:r>
              <a:rPr lang="en-US" sz="3800" b="1" dirty="0" smtClean="0"/>
              <a:t>Primary- original materials from the event or time period.</a:t>
            </a:r>
          </a:p>
          <a:p>
            <a:pPr lvl="2"/>
            <a:r>
              <a:rPr lang="en-US" sz="3800" b="1" dirty="0" smtClean="0"/>
              <a:t>Secondary – everything that is not a primary source.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Give me two examples of a primary source.</a:t>
            </a:r>
          </a:p>
          <a:p>
            <a:r>
              <a:rPr lang="en-US" sz="4400" b="1" dirty="0" smtClean="0"/>
              <a:t>Give me two examples of a secondary source.</a:t>
            </a:r>
          </a:p>
          <a:p>
            <a:r>
              <a:rPr lang="en-US" sz="4400" b="1" dirty="0" smtClean="0"/>
              <a:t>Define history ( Mr. </a:t>
            </a:r>
            <a:r>
              <a:rPr lang="en-US" sz="4400" b="1" smtClean="0"/>
              <a:t>Langer’s definition).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Social Studies?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field of social studies contains numerous inter-related fields. But for our purposes this year we will focus MOSTLY on the following fields:</a:t>
            </a:r>
          </a:p>
          <a:p>
            <a:pPr lvl="1"/>
            <a:r>
              <a:rPr lang="en-US" sz="3000" dirty="0" smtClean="0"/>
              <a:t>Geography</a:t>
            </a:r>
          </a:p>
          <a:p>
            <a:pPr lvl="1"/>
            <a:r>
              <a:rPr lang="en-US" sz="3000" dirty="0" smtClean="0"/>
              <a:t>Archaeology</a:t>
            </a:r>
          </a:p>
          <a:p>
            <a:pPr lvl="1"/>
            <a:r>
              <a:rPr lang="en-US" sz="3000" dirty="0" smtClean="0"/>
              <a:t>Economics</a:t>
            </a:r>
          </a:p>
          <a:p>
            <a:pPr lvl="1"/>
            <a:r>
              <a:rPr lang="en-US" sz="3000" dirty="0" smtClean="0"/>
              <a:t>History</a:t>
            </a:r>
            <a:endParaRPr lang="en-US" sz="3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in any field of study we need to know what we are talking about. So we need a common understanding of certain key terms.</a:t>
            </a:r>
          </a:p>
          <a:p>
            <a:r>
              <a:rPr lang="en-US" sz="3200" dirty="0" smtClean="0"/>
              <a:t>Why?</a:t>
            </a:r>
          </a:p>
          <a:p>
            <a:endParaRPr lang="en-US" sz="3200" dirty="0" smtClean="0"/>
          </a:p>
          <a:p>
            <a:r>
              <a:rPr lang="en-US" sz="3200" dirty="0" smtClean="0"/>
              <a:t>Understand that the definitions you are about to receive are not necessarily the definitions you will find in the dictionary.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History</a:t>
            </a:r>
          </a:p>
          <a:p>
            <a:pPr lvl="1"/>
            <a:r>
              <a:rPr lang="en-US" sz="4200" b="1" dirty="0" smtClean="0"/>
              <a:t>The documented story of past human experiences.</a:t>
            </a:r>
          </a:p>
          <a:p>
            <a:pPr lvl="3"/>
            <a:r>
              <a:rPr lang="en-US" sz="3200" b="1" dirty="0" smtClean="0"/>
              <a:t>What do we mean by documented?</a:t>
            </a:r>
          </a:p>
          <a:p>
            <a:pPr lvl="4"/>
            <a:r>
              <a:rPr lang="en-US" sz="3200" b="1" dirty="0" smtClean="0"/>
              <a:t>Documented means recorded in some way.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Prehistory</a:t>
            </a:r>
          </a:p>
          <a:p>
            <a:pPr lvl="1"/>
            <a:r>
              <a:rPr lang="en-US" sz="4200" b="1" dirty="0" smtClean="0"/>
              <a:t>The period of time before the advent of history.</a:t>
            </a:r>
          </a:p>
          <a:p>
            <a:pPr lvl="1"/>
            <a:endParaRPr lang="en-US" sz="4200" b="1" dirty="0" smtClean="0"/>
          </a:p>
          <a:p>
            <a:pPr lvl="2"/>
            <a:r>
              <a:rPr lang="en-US" sz="3800" b="1" dirty="0" smtClean="0"/>
              <a:t>This means it is before people documented events.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Economics</a:t>
            </a:r>
          </a:p>
          <a:p>
            <a:pPr lvl="1"/>
            <a:r>
              <a:rPr lang="en-US" sz="4200" b="1" dirty="0" smtClean="0"/>
              <a:t>Dealing with the production, distribution, and consumption of goods and services.  MONEY!!</a:t>
            </a:r>
            <a:endParaRPr lang="en-US" sz="4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Geography</a:t>
            </a:r>
          </a:p>
          <a:p>
            <a:pPr lvl="1"/>
            <a:r>
              <a:rPr lang="en-US" sz="4200" b="1" dirty="0" smtClean="0"/>
              <a:t>The study of the Earth’s features.</a:t>
            </a:r>
            <a:endParaRPr lang="en-US" sz="4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Chronology</a:t>
            </a:r>
          </a:p>
          <a:p>
            <a:pPr lvl="1"/>
            <a:r>
              <a:rPr lang="en-US" sz="4200" b="1" dirty="0" smtClean="0"/>
              <a:t>The time order of events.</a:t>
            </a:r>
            <a:endParaRPr lang="en-US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 smtClean="0"/>
              <a:t>Chronicles</a:t>
            </a:r>
          </a:p>
          <a:p>
            <a:pPr lvl="1"/>
            <a:r>
              <a:rPr lang="en-US" sz="4200" b="1" dirty="0" smtClean="0"/>
              <a:t>The recording of historical events in chronological order from the perspective of the writer (chronicler).</a:t>
            </a:r>
          </a:p>
          <a:p>
            <a:pPr lvl="3"/>
            <a:r>
              <a:rPr lang="en-US" sz="3800" b="1" dirty="0" smtClean="0"/>
              <a:t>How do you think this is different than an actual history?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372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Talk the Talk</vt:lpstr>
      <vt:lpstr>What is Social Studies?</vt:lpstr>
      <vt:lpstr>Common language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Vocabulary</vt:lpstr>
      <vt:lpstr>Quick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Unitey to Disunion</dc:title>
  <dc:creator>tlanger</dc:creator>
  <cp:lastModifiedBy>tlanger</cp:lastModifiedBy>
  <cp:revision>33</cp:revision>
  <dcterms:created xsi:type="dcterms:W3CDTF">2016-02-25T17:45:13Z</dcterms:created>
  <dcterms:modified xsi:type="dcterms:W3CDTF">2017-09-13T12:24:19Z</dcterms:modified>
</cp:coreProperties>
</file>