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58" r:id="rId6"/>
    <p:sldId id="259" r:id="rId7"/>
    <p:sldId id="260" r:id="rId8"/>
    <p:sldId id="261" r:id="rId9"/>
    <p:sldId id="262" r:id="rId1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59" autoAdjust="0"/>
    <p:restoredTop sz="86380" autoAdjust="0"/>
  </p:normalViewPr>
  <p:slideViewPr>
    <p:cSldViewPr>
      <p:cViewPr varScale="1">
        <p:scale>
          <a:sx n="63" d="100"/>
          <a:sy n="63" d="100"/>
        </p:scale>
        <p:origin x="-1350" y="-96"/>
      </p:cViewPr>
      <p:guideLst>
        <p:guide orient="horz" pos="2160"/>
        <p:guide pos="2880"/>
      </p:guideLst>
    </p:cSldViewPr>
  </p:slideViewPr>
  <p:outlineViewPr>
    <p:cViewPr>
      <p:scale>
        <a:sx n="33" d="100"/>
        <a:sy n="33" d="100"/>
      </p:scale>
      <p:origin x="0" y="688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3F0E02A-52BA-4F20-8B6C-762A7732D8BE}" type="datetimeFigureOut">
              <a:rPr lang="en-US" smtClean="0"/>
              <a:pPr/>
              <a:t>9/20/2017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850AF65-9A95-4AC6-BDD4-682CD35456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F0E02A-52BA-4F20-8B6C-762A7732D8BE}" type="datetimeFigureOut">
              <a:rPr lang="en-US" smtClean="0"/>
              <a:pPr/>
              <a:t>9/20/2017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0AF65-9A95-4AC6-BDD4-682CD35456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3F0E02A-52BA-4F20-8B6C-762A7732D8BE}" type="datetimeFigureOut">
              <a:rPr lang="en-US" smtClean="0"/>
              <a:pPr/>
              <a:t>9/20/2017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850AF65-9A95-4AC6-BDD4-682CD35456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F0E02A-52BA-4F20-8B6C-762A7732D8BE}" type="datetimeFigureOut">
              <a:rPr lang="en-US" smtClean="0"/>
              <a:pPr/>
              <a:t>9/20/2017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50AF65-9A95-4AC6-BDD4-682CD35456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3F0E02A-52BA-4F20-8B6C-762A7732D8BE}" type="datetimeFigureOut">
              <a:rPr lang="en-US" smtClean="0"/>
              <a:pPr/>
              <a:t>9/20/2017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850AF65-9A95-4AC6-BDD4-682CD35456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F0E02A-52BA-4F20-8B6C-762A7732D8BE}" type="datetimeFigureOut">
              <a:rPr lang="en-US" smtClean="0"/>
              <a:pPr/>
              <a:t>9/20/2017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0AF65-9A95-4AC6-BDD4-682CD35456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F0E02A-52BA-4F20-8B6C-762A7732D8BE}" type="datetimeFigureOut">
              <a:rPr lang="en-US" smtClean="0"/>
              <a:pPr/>
              <a:t>9/20/2017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850AF65-9A95-4AC6-BDD4-682CD35456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3F0E02A-52BA-4F20-8B6C-762A7732D8BE}" type="datetimeFigureOut">
              <a:rPr lang="en-US" smtClean="0"/>
              <a:pPr/>
              <a:t>9/20/2017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850AF65-9A95-4AC6-BDD4-682CD35456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3F0E02A-52BA-4F20-8B6C-762A7732D8BE}" type="datetimeFigureOut">
              <a:rPr lang="en-US" smtClean="0"/>
              <a:pPr/>
              <a:t>9/20/2017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850AF65-9A95-4AC6-BDD4-682CD35456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F0E02A-52BA-4F20-8B6C-762A7732D8BE}" type="datetimeFigureOut">
              <a:rPr lang="en-US" smtClean="0"/>
              <a:pPr/>
              <a:t>9/20/2017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0AF65-9A95-4AC6-BDD4-682CD35456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3F0E02A-52BA-4F20-8B6C-762A7732D8BE}" type="datetimeFigureOut">
              <a:rPr lang="en-US" smtClean="0"/>
              <a:pPr/>
              <a:t>9/20/2017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50AF65-9A95-4AC6-BDD4-682CD35456E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3F0E02A-52BA-4F20-8B6C-762A7732D8BE}" type="datetimeFigureOut">
              <a:rPr lang="en-US" smtClean="0"/>
              <a:pPr/>
              <a:t>9/20/2017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850AF65-9A95-4AC6-BDD4-682CD35456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New Republic</a:t>
            </a:r>
            <a:endParaRPr lang="en-US" dirty="0"/>
          </a:p>
        </p:txBody>
      </p:sp>
      <p:sp>
        <p:nvSpPr>
          <p:cNvPr id="3" name="Subtitle 2"/>
          <p:cNvSpPr>
            <a:spLocks noGrp="1"/>
          </p:cNvSpPr>
          <p:nvPr>
            <p:ph type="subTitle" idx="1"/>
          </p:nvPr>
        </p:nvSpPr>
        <p:spPr/>
        <p:txBody>
          <a:bodyPr/>
          <a:lstStyle/>
          <a:p>
            <a:r>
              <a:rPr lang="en-US" dirty="0" smtClean="0"/>
              <a:t>International Relations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b="1" dirty="0" smtClean="0"/>
              <a:t>mobilization</a:t>
            </a:r>
            <a:r>
              <a:rPr lang="en-US" dirty="0" smtClean="0"/>
              <a:t> – the act of making troops and supplies ready for war.</a:t>
            </a:r>
          </a:p>
          <a:p>
            <a:r>
              <a:rPr lang="en-US" b="1" dirty="0" smtClean="0"/>
              <a:t>alliance</a:t>
            </a:r>
            <a:r>
              <a:rPr lang="en-US" dirty="0" smtClean="0"/>
              <a:t> – a partnership for mutual benefit and support.</a:t>
            </a:r>
          </a:p>
          <a:p>
            <a:r>
              <a:rPr lang="en-US" b="1" dirty="0" smtClean="0"/>
              <a:t>covert</a:t>
            </a:r>
            <a:r>
              <a:rPr lang="en-US" dirty="0" smtClean="0"/>
              <a:t> – done secretly.</a:t>
            </a:r>
          </a:p>
          <a:p>
            <a:r>
              <a:rPr lang="en-US" b="1" dirty="0" smtClean="0"/>
              <a:t>overt</a:t>
            </a:r>
            <a:r>
              <a:rPr lang="en-US" dirty="0" smtClean="0"/>
              <a:t> – done openly</a:t>
            </a:r>
          </a:p>
          <a:p>
            <a:r>
              <a:rPr lang="en-US" b="1" dirty="0" smtClean="0"/>
              <a:t>cede</a:t>
            </a:r>
            <a:r>
              <a:rPr lang="en-US" dirty="0" smtClean="0"/>
              <a:t> – to give up land, especially through a treaty</a:t>
            </a:r>
            <a:r>
              <a:rPr lang="en-US" dirty="0" smtClean="0"/>
              <a:t>.</a:t>
            </a:r>
          </a:p>
          <a:p>
            <a:r>
              <a:rPr lang="en-US" dirty="0" smtClean="0"/>
              <a:t>r</a:t>
            </a:r>
            <a:r>
              <a:rPr lang="en-US" dirty="0" smtClean="0"/>
              <a:t>atification – to formally accept</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p:txBody>
          <a:bodyPr/>
          <a:lstStyle/>
          <a:p>
            <a:r>
              <a:rPr lang="en-US" dirty="0" smtClean="0"/>
              <a:t>American Revolution begins April 1775.</a:t>
            </a:r>
          </a:p>
          <a:p>
            <a:r>
              <a:rPr lang="en-US" dirty="0" smtClean="0"/>
              <a:t>Continental Congress declares independence July 1776.</a:t>
            </a:r>
          </a:p>
          <a:p>
            <a:r>
              <a:rPr lang="en-US" dirty="0" smtClean="0"/>
              <a:t>Continental Army stands alone against the British and hired German troops.</a:t>
            </a:r>
          </a:p>
          <a:p>
            <a:r>
              <a:rPr lang="en-US" dirty="0" smtClean="0"/>
              <a:t>After some initial success, Americans suffer a series of setbacks.</a:t>
            </a:r>
          </a:p>
          <a:p>
            <a:r>
              <a:rPr lang="en-US" dirty="0" smtClean="0"/>
              <a:t>Battles of Saratoga October 1777 – a huge American victory.</a:t>
            </a:r>
          </a:p>
          <a:p>
            <a:pPr lvl="1"/>
            <a:r>
              <a:rPr lang="en-US" dirty="0" smtClean="0">
                <a:solidFill>
                  <a:srgbClr val="FF0000"/>
                </a:solidFill>
              </a:rPr>
              <a:t>As a result, France agrees to an alliance with the US.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p:txBody>
          <a:bodyPr/>
          <a:lstStyle/>
          <a:p>
            <a:r>
              <a:rPr lang="en-US" dirty="0" smtClean="0"/>
              <a:t>France openly supports the United States against Great Britain.</a:t>
            </a:r>
          </a:p>
          <a:p>
            <a:r>
              <a:rPr lang="en-US" dirty="0" smtClean="0"/>
              <a:t>The Netherlands (Holland)  and Spain covertly support the United States.</a:t>
            </a:r>
          </a:p>
          <a:p>
            <a:r>
              <a:rPr lang="en-US" dirty="0" smtClean="0"/>
              <a:t>France, Spain, and The Netherlands all go to war against Great Britain.</a:t>
            </a:r>
          </a:p>
          <a:p>
            <a:r>
              <a:rPr lang="en-US" dirty="0" smtClean="0"/>
              <a:t>The American Revolution becomes a world war.</a:t>
            </a:r>
          </a:p>
          <a:p>
            <a:pPr lvl="3"/>
            <a:r>
              <a:rPr lang="en-US" dirty="0" smtClean="0"/>
              <a:t>“The enemy of my enemy is my friend.”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1783 – treaty of </a:t>
            </a:r>
            <a:r>
              <a:rPr lang="en-US" dirty="0" err="1" smtClean="0"/>
              <a:t>paris</a:t>
            </a:r>
            <a:endParaRPr lang="en-US" dirty="0"/>
          </a:p>
        </p:txBody>
      </p:sp>
      <p:sp>
        <p:nvSpPr>
          <p:cNvPr id="3" name="Content Placeholder 2"/>
          <p:cNvSpPr>
            <a:spLocks noGrp="1"/>
          </p:cNvSpPr>
          <p:nvPr>
            <p:ph idx="1"/>
          </p:nvPr>
        </p:nvSpPr>
        <p:spPr/>
        <p:txBody>
          <a:bodyPr/>
          <a:lstStyle/>
          <a:p>
            <a:r>
              <a:rPr lang="en-US" dirty="0" smtClean="0"/>
              <a:t>The Treaty of Paris ends the American Revolution 1783</a:t>
            </a:r>
          </a:p>
          <a:p>
            <a:r>
              <a:rPr lang="en-US" dirty="0" smtClean="0"/>
              <a:t>The British give up claims to what is </a:t>
            </a:r>
            <a:r>
              <a:rPr lang="en-US" dirty="0" smtClean="0"/>
              <a:t>called </a:t>
            </a:r>
            <a:r>
              <a:rPr lang="en-US" dirty="0" smtClean="0"/>
              <a:t>the </a:t>
            </a:r>
            <a:r>
              <a:rPr lang="en-US" dirty="0" smtClean="0"/>
              <a:t>“Old </a:t>
            </a:r>
            <a:r>
              <a:rPr lang="en-US" dirty="0" smtClean="0"/>
              <a:t>Northwest Territory</a:t>
            </a:r>
            <a:r>
              <a:rPr lang="en-US" dirty="0" smtClean="0"/>
              <a:t>.”</a:t>
            </a:r>
            <a:r>
              <a:rPr lang="en-US" dirty="0" smtClean="0"/>
              <a:t>	</a:t>
            </a:r>
          </a:p>
          <a:p>
            <a:r>
              <a:rPr lang="en-US" dirty="0" smtClean="0"/>
              <a:t>Despite the treaty, the British keep military forces in the area until well after the Revolution.</a:t>
            </a:r>
          </a:p>
          <a:p>
            <a:r>
              <a:rPr lang="en-US" dirty="0" smtClean="0"/>
              <a:t>Further, Native Americans resist American expansion into the region.</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Territorial expansion</a:t>
            </a:r>
            <a:endParaRPr lang="en-US" dirty="0"/>
          </a:p>
        </p:txBody>
      </p:sp>
      <p:pic>
        <p:nvPicPr>
          <p:cNvPr id="4" name="Content Placeholder 3" descr="United_States_land_claims_and_cessions_1782-1802.png"/>
          <p:cNvPicPr>
            <a:picLocks noGrp="1" noChangeAspect="1"/>
          </p:cNvPicPr>
          <p:nvPr>
            <p:ph idx="1"/>
          </p:nvPr>
        </p:nvPicPr>
        <p:blipFill>
          <a:blip r:embed="rId2" cstate="print"/>
          <a:stretch>
            <a:fillRect/>
          </a:stretch>
        </p:blipFill>
        <p:spPr>
          <a:xfrm>
            <a:off x="1762430" y="1609725"/>
            <a:ext cx="4628539" cy="484663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Nation under the articles</a:t>
            </a:r>
            <a:endParaRPr lang="en-US" dirty="0"/>
          </a:p>
        </p:txBody>
      </p:sp>
      <p:sp>
        <p:nvSpPr>
          <p:cNvPr id="3" name="Content Placeholder 2"/>
          <p:cNvSpPr>
            <a:spLocks noGrp="1"/>
          </p:cNvSpPr>
          <p:nvPr>
            <p:ph idx="1"/>
          </p:nvPr>
        </p:nvSpPr>
        <p:spPr/>
        <p:txBody>
          <a:bodyPr/>
          <a:lstStyle/>
          <a:p>
            <a:pPr>
              <a:buNone/>
            </a:pPr>
            <a:r>
              <a:rPr lang="en-US" dirty="0" smtClean="0"/>
              <a:t>By the end of 1783 and early part of 1784 the military and naval forces of the new nation were disbanded.</a:t>
            </a:r>
          </a:p>
          <a:p>
            <a:pPr>
              <a:buNone/>
            </a:pPr>
            <a:r>
              <a:rPr lang="en-US" dirty="0" smtClean="0"/>
              <a:t>All of the Continental Navy and Marine Corps ships and men were released from Federal service.</a:t>
            </a:r>
          </a:p>
          <a:p>
            <a:pPr>
              <a:buNone/>
            </a:pPr>
            <a:r>
              <a:rPr lang="en-US" dirty="0" smtClean="0"/>
              <a:t>The Army consisted of only 80 men to guard military supplies at West Point and Fort Pitt (Pittsburgh).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 on the frontier</a:t>
            </a:r>
            <a:endParaRPr lang="en-US" dirty="0"/>
          </a:p>
        </p:txBody>
      </p:sp>
      <p:sp>
        <p:nvSpPr>
          <p:cNvPr id="3" name="Content Placeholder 2"/>
          <p:cNvSpPr>
            <a:spLocks noGrp="1"/>
          </p:cNvSpPr>
          <p:nvPr>
            <p:ph idx="1"/>
          </p:nvPr>
        </p:nvSpPr>
        <p:spPr/>
        <p:txBody>
          <a:bodyPr/>
          <a:lstStyle/>
          <a:p>
            <a:pPr>
              <a:buNone/>
            </a:pPr>
            <a:r>
              <a:rPr lang="en-US" dirty="0" smtClean="0"/>
              <a:t>According to the 1783 Treaty the United States was ceded the Northwest Territory. </a:t>
            </a:r>
          </a:p>
          <a:p>
            <a:pPr>
              <a:buNone/>
            </a:pPr>
            <a:r>
              <a:rPr lang="en-US" dirty="0" smtClean="0"/>
              <a:t>The British, however maintained their troops in the area for the next 12 years.</a:t>
            </a:r>
          </a:p>
          <a:p>
            <a:pPr>
              <a:buNone/>
            </a:pPr>
            <a:r>
              <a:rPr lang="en-US" dirty="0" smtClean="0"/>
              <a:t>The British used the excuse that the United States failed to fulfill the portion of the Treaty that dealt with the US reimbursing Loyalists for their property losses during the war.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Troubles on the frontier</a:t>
            </a:r>
            <a:endParaRPr lang="en-US" dirty="0"/>
          </a:p>
        </p:txBody>
      </p:sp>
      <p:sp>
        <p:nvSpPr>
          <p:cNvPr id="3" name="Content Placeholder 2"/>
          <p:cNvSpPr>
            <a:spLocks noGrp="1"/>
          </p:cNvSpPr>
          <p:nvPr>
            <p:ph idx="1"/>
          </p:nvPr>
        </p:nvSpPr>
        <p:spPr/>
        <p:txBody>
          <a:bodyPr/>
          <a:lstStyle/>
          <a:p>
            <a:pPr>
              <a:buNone/>
            </a:pPr>
            <a:r>
              <a:rPr lang="en-US" dirty="0" smtClean="0"/>
              <a:t>American settlers who pushed in the Northwest territory found that the Native American tribes in the region were hostile and resisted American expansion.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930</TotalTime>
  <Words>365</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The New Republic</vt:lpstr>
      <vt:lpstr>Vocabulary</vt:lpstr>
      <vt:lpstr>Background information</vt:lpstr>
      <vt:lpstr>Background information</vt:lpstr>
      <vt:lpstr>1783 – treaty of paris</vt:lpstr>
      <vt:lpstr>Territorial expansion</vt:lpstr>
      <vt:lpstr>The Nation under the articles</vt:lpstr>
      <vt:lpstr>Troubles on the frontier</vt:lpstr>
      <vt:lpstr>Troubles on the frontier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dc:title>
  <dc:creator>tlanger</dc:creator>
  <cp:lastModifiedBy>tlanger</cp:lastModifiedBy>
  <cp:revision>57</cp:revision>
  <dcterms:created xsi:type="dcterms:W3CDTF">2015-04-27T13:49:48Z</dcterms:created>
  <dcterms:modified xsi:type="dcterms:W3CDTF">2017-09-20T18:40:05Z</dcterms:modified>
</cp:coreProperties>
</file>